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26.08.2021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520190"/>
            <a:ext cx="9144000" cy="3907427"/>
          </a:xfrm>
        </p:spPr>
        <p:txBody>
          <a:bodyPr>
            <a:normAutofit fontScale="90000"/>
          </a:bodyPr>
          <a:lstStyle/>
          <a:p>
            <a:r>
              <a:rPr lang="nb-NO" dirty="0" smtClean="0"/>
              <a:t>Skisser/bilder brukt i FKB-Vegnett produktspesifikasjon og registreringsinstruks</a:t>
            </a:r>
            <a:br>
              <a:rPr lang="nb-NO" dirty="0" smtClean="0"/>
            </a:br>
            <a:r>
              <a:rPr lang="nb-NO" dirty="0"/>
              <a:t/>
            </a:r>
            <a:br>
              <a:rPr lang="nb-NO" dirty="0"/>
            </a:br>
            <a:r>
              <a:rPr lang="nb-NO" dirty="0" smtClean="0"/>
              <a:t>NÅ ELVEG 2.0!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Registrering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995" y="1907591"/>
            <a:ext cx="6516009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181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Registrering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285" y="2164778"/>
            <a:ext cx="6487430" cy="364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41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Registrering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897" y="884991"/>
            <a:ext cx="6449325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81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</a:t>
            </a:r>
            <a:r>
              <a:rPr lang="nb-NO" dirty="0" err="1" smtClean="0"/>
              <a:t>kanalisertVeg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0235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</a:t>
            </a:r>
            <a:r>
              <a:rPr lang="nb-NO" dirty="0" err="1" smtClean="0"/>
              <a:t>enkelBilv</a:t>
            </a:r>
            <a:r>
              <a:rPr lang="nb-NO" dirty="0" err="1" smtClean="0"/>
              <a:t>eg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72216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(rampe)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25735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(rundkjøring)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48055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(bilferje)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12535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</a:t>
            </a:r>
            <a:r>
              <a:rPr lang="nb-NO" dirty="0" smtClean="0"/>
              <a:t>passasjer</a:t>
            </a:r>
            <a:r>
              <a:rPr lang="nb-NO" dirty="0" smtClean="0"/>
              <a:t>ferje)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90659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</a:t>
            </a:r>
            <a:r>
              <a:rPr lang="nb-NO" dirty="0" err="1" smtClean="0"/>
              <a:t>gangOgSykkelveg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0148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600" y="1690688"/>
            <a:ext cx="6620799" cy="449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02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</a:t>
            </a:r>
            <a:r>
              <a:rPr lang="nb-NO" dirty="0"/>
              <a:t>s</a:t>
            </a:r>
            <a:r>
              <a:rPr lang="nb-NO" dirty="0" smtClean="0"/>
              <a:t>ykkelveg)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07101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(gangveg)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03268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(gatetun)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340111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(gågate)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847120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(gangfelt)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2277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(fortau)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0143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(trapp)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416934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Kodelister…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48941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416" y="1666789"/>
            <a:ext cx="6573167" cy="45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210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</a:t>
            </a:r>
            <a:r>
              <a:rPr lang="nb-NO" dirty="0" err="1" smtClean="0"/>
              <a:t>T</a:t>
            </a:r>
            <a:r>
              <a:rPr lang="nb-NO" dirty="0" err="1" smtClean="0"/>
              <a:t>ypeVeg</a:t>
            </a:r>
            <a:r>
              <a:rPr lang="nb-NO" dirty="0" smtClean="0"/>
              <a:t>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123" y="1314155"/>
            <a:ext cx="2505425" cy="4229690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6896" y="1314155"/>
            <a:ext cx="2305372" cy="4210638"/>
          </a:xfrm>
          <a:prstGeom prst="rect">
            <a:avLst/>
          </a:prstGeom>
        </p:spPr>
      </p:pic>
      <p:pic>
        <p:nvPicPr>
          <p:cNvPr id="6" name="Bild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100" y="2675872"/>
            <a:ext cx="2457793" cy="3400900"/>
          </a:xfrm>
          <a:prstGeom prst="rect">
            <a:avLst/>
          </a:prstGeom>
        </p:spPr>
      </p:pic>
      <p:pic>
        <p:nvPicPr>
          <p:cNvPr id="7" name="Bild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7019" y="6076772"/>
            <a:ext cx="6677957" cy="47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55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Registrering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1773282"/>
            <a:ext cx="6430272" cy="390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92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Registrering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627" y="1998075"/>
            <a:ext cx="6058746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39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Registrering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601" y="1690688"/>
            <a:ext cx="5534797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067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Registrering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758" y="1689649"/>
            <a:ext cx="6506483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741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Veglenke</a:t>
            </a:r>
            <a:r>
              <a:rPr lang="nb-NO" dirty="0" smtClean="0"/>
              <a:t> - Registrering (alle fra eks. Vegnett)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153" y="1951383"/>
            <a:ext cx="6401693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440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1539</TotalTime>
  <Words>209</Words>
  <Application>Microsoft Office PowerPoint</Application>
  <PresentationFormat>Widescreen</PresentationFormat>
  <Paragraphs>27</Paragraphs>
  <Slides>27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Office-tema</vt:lpstr>
      <vt:lpstr>Skisser/bilder brukt i FKB-Vegnett produktspesifikasjon og registreringsinstruks  NÅ ELVEG 2.0!</vt:lpstr>
      <vt:lpstr>Veglenke - TypeVeg (alle fra eks. Vegnett)</vt:lpstr>
      <vt:lpstr>Veglenke - TypeVeg (alle fra eks. Vegnett)</vt:lpstr>
      <vt:lpstr>Veglenke - TypeVeg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TypeVeg (kanalisertVeg)</vt:lpstr>
      <vt:lpstr>Veglenke - TypeVeg (enkelBilveg)</vt:lpstr>
      <vt:lpstr>Veglenke - TypeVeg (rampe)</vt:lpstr>
      <vt:lpstr>Veglenke - TypeVeg (rundkjøring)</vt:lpstr>
      <vt:lpstr>Veglenke - TypeVeg (bilferje)</vt:lpstr>
      <vt:lpstr>Veglenke - TypeVeg (passasjerferje)</vt:lpstr>
      <vt:lpstr>Veglenke - TypeVeg (gangOgSykkelveg)</vt:lpstr>
      <vt:lpstr>Veglenke - TypeVeg (sykkelveg)</vt:lpstr>
      <vt:lpstr>Veglenke - TypeVeg (gangveg)</vt:lpstr>
      <vt:lpstr>Veglenke - TypeVeg (gatetun)</vt:lpstr>
      <vt:lpstr>Veglenke - TypeVeg (gågate)</vt:lpstr>
      <vt:lpstr>Veglenke - TypeVeg (gangfelt)</vt:lpstr>
      <vt:lpstr>Veglenke - TypeVeg (fortau)</vt:lpstr>
      <vt:lpstr>Veglenke - TypeVeg (trapp)</vt:lpstr>
      <vt:lpstr>Kodelister…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61</cp:revision>
  <dcterms:created xsi:type="dcterms:W3CDTF">2021-08-06T12:22:07Z</dcterms:created>
  <dcterms:modified xsi:type="dcterms:W3CDTF">2021-08-26T13:16:21Z</dcterms:modified>
</cp:coreProperties>
</file>

<file path=docProps/thumbnail.jpeg>
</file>